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6" r:id="rId9"/>
    <p:sldId id="264" r:id="rId10"/>
    <p:sldId id="263" r:id="rId11"/>
    <p:sldId id="267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EE5AB-705E-49C1-83A6-6FE0079EE703}" type="datetimeFigureOut">
              <a:rPr lang="en-US" smtClean="0"/>
              <a:pPr/>
              <a:t>11/22/2010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9B670-22E4-4946-BD4F-31D7091C48E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EE5AB-705E-49C1-83A6-6FE0079EE703}" type="datetimeFigureOut">
              <a:rPr lang="en-US" smtClean="0"/>
              <a:pPr/>
              <a:t>11/22/2010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9B670-22E4-4946-BD4F-31D7091C48E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EE5AB-705E-49C1-83A6-6FE0079EE703}" type="datetimeFigureOut">
              <a:rPr lang="en-US" smtClean="0"/>
              <a:pPr/>
              <a:t>11/22/2010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9B670-22E4-4946-BD4F-31D7091C48E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EE5AB-705E-49C1-83A6-6FE0079EE703}" type="datetimeFigureOut">
              <a:rPr lang="en-US" smtClean="0"/>
              <a:pPr/>
              <a:t>11/22/2010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9B670-22E4-4946-BD4F-31D7091C48E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EE5AB-705E-49C1-83A6-6FE0079EE703}" type="datetimeFigureOut">
              <a:rPr lang="en-US" smtClean="0"/>
              <a:pPr/>
              <a:t>11/22/2010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9B670-22E4-4946-BD4F-31D7091C48E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EE5AB-705E-49C1-83A6-6FE0079EE703}" type="datetimeFigureOut">
              <a:rPr lang="en-US" smtClean="0"/>
              <a:pPr/>
              <a:t>11/22/2010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9B670-22E4-4946-BD4F-31D7091C48E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EE5AB-705E-49C1-83A6-6FE0079EE703}" type="datetimeFigureOut">
              <a:rPr lang="en-US" smtClean="0"/>
              <a:pPr/>
              <a:t>11/22/2010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9B670-22E4-4946-BD4F-31D7091C48E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EE5AB-705E-49C1-83A6-6FE0079EE703}" type="datetimeFigureOut">
              <a:rPr lang="en-US" smtClean="0"/>
              <a:pPr/>
              <a:t>11/22/2010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9B670-22E4-4946-BD4F-31D7091C48E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EE5AB-705E-49C1-83A6-6FE0079EE703}" type="datetimeFigureOut">
              <a:rPr lang="en-US" smtClean="0"/>
              <a:pPr/>
              <a:t>11/22/2010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9B670-22E4-4946-BD4F-31D7091C48E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EE5AB-705E-49C1-83A6-6FE0079EE703}" type="datetimeFigureOut">
              <a:rPr lang="en-US" smtClean="0"/>
              <a:pPr/>
              <a:t>11/22/2010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9B670-22E4-4946-BD4F-31D7091C48E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EE5AB-705E-49C1-83A6-6FE0079EE703}" type="datetimeFigureOut">
              <a:rPr lang="en-US" smtClean="0"/>
              <a:pPr/>
              <a:t>11/22/2010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9B670-22E4-4946-BD4F-31D7091C48E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EE5AB-705E-49C1-83A6-6FE0079EE703}" type="datetimeFigureOut">
              <a:rPr lang="en-US" smtClean="0"/>
              <a:pPr/>
              <a:t>11/22/2010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9B670-22E4-4946-BD4F-31D7091C48E7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ihatework@hatmail.com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1428759"/>
          </a:xfrm>
        </p:spPr>
        <p:txBody>
          <a:bodyPr>
            <a:normAutofit/>
          </a:bodyPr>
          <a:lstStyle/>
          <a:p>
            <a:r>
              <a:rPr lang="en-CA" sz="6600" b="1" dirty="0" smtClean="0">
                <a:solidFill>
                  <a:schemeClr val="accent3">
                    <a:lumMod val="50000"/>
                  </a:schemeClr>
                </a:solidFill>
              </a:rPr>
              <a:t>GET NOTICED:	</a:t>
            </a:r>
            <a:endParaRPr lang="en-CA" sz="6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71744"/>
            <a:ext cx="6400800" cy="785818"/>
          </a:xfrm>
        </p:spPr>
        <p:txBody>
          <a:bodyPr>
            <a:normAutofit lnSpcReduction="10000"/>
          </a:bodyPr>
          <a:lstStyle/>
          <a:p>
            <a:r>
              <a:rPr lang="en-CA" sz="4800" b="1" dirty="0" smtClean="0">
                <a:solidFill>
                  <a:schemeClr val="accent3">
                    <a:lumMod val="50000"/>
                  </a:schemeClr>
                </a:solidFill>
              </a:rPr>
              <a:t>RESUMES THAT WORK</a:t>
            </a:r>
            <a:endParaRPr lang="en-CA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4" descr="http://writing.pppst.com/banner_resumes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4071942"/>
            <a:ext cx="4429156" cy="169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rgbClr val="C00000"/>
                </a:solidFill>
              </a:rPr>
              <a:t>OBJECTIVE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b="1" u="sng" dirty="0" smtClean="0">
                <a:solidFill>
                  <a:schemeClr val="accent3">
                    <a:lumMod val="50000"/>
                  </a:schemeClr>
                </a:solidFill>
              </a:rPr>
              <a:t>Dependable</a:t>
            </a: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CA" b="1" u="sng" dirty="0" smtClean="0">
                <a:solidFill>
                  <a:schemeClr val="accent3">
                    <a:lumMod val="50000"/>
                  </a:schemeClr>
                </a:solidFill>
              </a:rPr>
              <a:t>energetic</a:t>
            </a: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CA" b="1" u="sng" dirty="0" smtClean="0">
                <a:solidFill>
                  <a:schemeClr val="accent3">
                    <a:lumMod val="50000"/>
                  </a:schemeClr>
                </a:solidFill>
              </a:rPr>
              <a:t>hardworking</a:t>
            </a: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 student</a:t>
            </a:r>
          </a:p>
          <a:p>
            <a:pPr>
              <a:buNone/>
            </a:pPr>
            <a:r>
              <a:rPr lang="en-CA" sz="2400" b="1" dirty="0" smtClean="0">
                <a:solidFill>
                  <a:srgbClr val="C00000"/>
                </a:solidFill>
              </a:rPr>
              <a:t> </a:t>
            </a:r>
            <a:r>
              <a:rPr lang="en-CA" sz="2000" b="1" dirty="0" smtClean="0">
                <a:solidFill>
                  <a:srgbClr val="C00000"/>
                </a:solidFill>
              </a:rPr>
              <a:t>(personal skill)            (personal skill)       (personal skill)</a:t>
            </a:r>
          </a:p>
          <a:p>
            <a:pPr>
              <a:buNone/>
            </a:pP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looking for part time work as a </a:t>
            </a:r>
            <a:r>
              <a:rPr lang="en-CA" b="1" u="sng" dirty="0" smtClean="0">
                <a:solidFill>
                  <a:schemeClr val="accent3">
                    <a:lumMod val="50000"/>
                  </a:schemeClr>
                </a:solidFill>
              </a:rPr>
              <a:t>mechanic’s helper</a:t>
            </a: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lvl="8">
              <a:buNone/>
            </a:pPr>
            <a:r>
              <a:rPr lang="en-CA" dirty="0" smtClean="0"/>
              <a:t>                                             </a:t>
            </a:r>
            <a:r>
              <a:rPr lang="en-CA" b="1" dirty="0" smtClean="0">
                <a:solidFill>
                  <a:srgbClr val="C00000"/>
                </a:solidFill>
              </a:rPr>
              <a:t>(job title)</a:t>
            </a:r>
          </a:p>
          <a:p>
            <a:pPr>
              <a:buNone/>
            </a:pP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Strengths include </a:t>
            </a:r>
            <a:r>
              <a:rPr lang="en-CA" b="1" u="sng" dirty="0" smtClean="0">
                <a:solidFill>
                  <a:schemeClr val="accent3">
                    <a:lumMod val="50000"/>
                  </a:schemeClr>
                </a:solidFill>
              </a:rPr>
              <a:t>technical</a:t>
            </a: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CA" b="1" u="sng" dirty="0" smtClean="0">
                <a:solidFill>
                  <a:schemeClr val="accent3">
                    <a:lumMod val="50000"/>
                  </a:schemeClr>
                </a:solidFill>
              </a:rPr>
              <a:t>teamwork</a:t>
            </a: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 and</a:t>
            </a:r>
          </a:p>
          <a:p>
            <a:pPr>
              <a:buNone/>
            </a:pPr>
            <a:r>
              <a:rPr lang="en-CA" dirty="0" smtClean="0"/>
              <a:t>			</a:t>
            </a:r>
            <a:r>
              <a:rPr lang="en-CA" dirty="0" smtClean="0">
                <a:solidFill>
                  <a:srgbClr val="C00000"/>
                </a:solidFill>
              </a:rPr>
              <a:t>        </a:t>
            </a:r>
            <a:r>
              <a:rPr lang="en-CA" sz="2000" b="1" dirty="0" smtClean="0">
                <a:solidFill>
                  <a:srgbClr val="C00000"/>
                </a:solidFill>
              </a:rPr>
              <a:t>(employability skill</a:t>
            </a:r>
            <a:r>
              <a:rPr lang="en-CA" sz="2400" b="1" dirty="0" smtClean="0">
                <a:solidFill>
                  <a:srgbClr val="C00000"/>
                </a:solidFill>
              </a:rPr>
              <a:t>)</a:t>
            </a:r>
            <a:r>
              <a:rPr lang="en-CA" b="1" dirty="0" smtClean="0">
                <a:solidFill>
                  <a:srgbClr val="C00000"/>
                </a:solidFill>
              </a:rPr>
              <a:t> </a:t>
            </a:r>
            <a:r>
              <a:rPr lang="en-CA" sz="2000" b="1" dirty="0" smtClean="0">
                <a:solidFill>
                  <a:srgbClr val="C00000"/>
                </a:solidFill>
              </a:rPr>
              <a:t>(employability skill) </a:t>
            </a:r>
          </a:p>
          <a:p>
            <a:pPr>
              <a:buNone/>
            </a:pPr>
            <a:r>
              <a:rPr lang="en-CA" b="1" u="sng" dirty="0" smtClean="0">
                <a:solidFill>
                  <a:schemeClr val="accent3">
                    <a:lumMod val="50000"/>
                  </a:schemeClr>
                </a:solidFill>
              </a:rPr>
              <a:t>problem solving</a:t>
            </a: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 skills.</a:t>
            </a:r>
          </a:p>
          <a:p>
            <a:pPr>
              <a:buNone/>
            </a:pPr>
            <a:r>
              <a:rPr lang="en-CA" sz="2000" b="1" dirty="0" smtClean="0">
                <a:solidFill>
                  <a:srgbClr val="C00000"/>
                </a:solidFill>
              </a:rPr>
              <a:t>     (employability skill)</a:t>
            </a:r>
            <a:endParaRPr lang="en-CA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Demonstrated Skills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CA" sz="2800" dirty="0" smtClean="0"/>
              <a:t>					</a:t>
            </a:r>
            <a:r>
              <a:rPr lang="en-CA" sz="7400" b="1" dirty="0" smtClean="0"/>
              <a:t>Teamwork skills</a:t>
            </a:r>
          </a:p>
          <a:p>
            <a:pPr>
              <a:buNone/>
            </a:pPr>
            <a:endParaRPr lang="en-CA" sz="2800" dirty="0" smtClean="0"/>
          </a:p>
          <a:p>
            <a:r>
              <a:rPr lang="en-CA" sz="8000" b="1" dirty="0" smtClean="0">
                <a:solidFill>
                  <a:srgbClr val="C00000"/>
                </a:solidFill>
              </a:rPr>
              <a:t> </a:t>
            </a:r>
            <a:r>
              <a:rPr lang="en-CA" sz="8000" b="1" u="sng" dirty="0" smtClean="0">
                <a:solidFill>
                  <a:srgbClr val="C00000"/>
                </a:solidFill>
              </a:rPr>
              <a:t>Got</a:t>
            </a:r>
            <a:r>
              <a:rPr lang="en-CA" sz="8000" b="1" dirty="0" smtClean="0">
                <a:solidFill>
                  <a:srgbClr val="C00000"/>
                </a:solidFill>
              </a:rPr>
              <a:t> along </a:t>
            </a:r>
            <a:r>
              <a:rPr lang="en-CA" sz="8000" b="1" u="sng" dirty="0" smtClean="0">
                <a:solidFill>
                  <a:srgbClr val="C00000"/>
                </a:solidFill>
              </a:rPr>
              <a:t>well</a:t>
            </a:r>
            <a:r>
              <a:rPr lang="en-CA" sz="8000" b="1" dirty="0" smtClean="0">
                <a:solidFill>
                  <a:srgbClr val="C00000"/>
                </a:solidFill>
              </a:rPr>
              <a:t> with fellow employees while</a:t>
            </a:r>
          </a:p>
          <a:p>
            <a:pPr>
              <a:buNone/>
            </a:pPr>
            <a:r>
              <a:rPr lang="en-CA" sz="8000" b="1" dirty="0" smtClean="0">
                <a:solidFill>
                  <a:srgbClr val="C00000"/>
                </a:solidFill>
              </a:rPr>
              <a:t>	(action)    (how)                 </a:t>
            </a:r>
          </a:p>
          <a:p>
            <a:pPr>
              <a:buNone/>
            </a:pPr>
            <a:r>
              <a:rPr lang="en-CA" sz="8000" b="1" dirty="0" smtClean="0">
                <a:solidFill>
                  <a:srgbClr val="C00000"/>
                </a:solidFill>
              </a:rPr>
              <a:t>        performing duties at the </a:t>
            </a:r>
            <a:r>
              <a:rPr lang="en-CA" sz="8000" b="1" u="sng" dirty="0" smtClean="0">
                <a:solidFill>
                  <a:srgbClr val="C00000"/>
                </a:solidFill>
              </a:rPr>
              <a:t>Big Town Golf Club</a:t>
            </a:r>
          </a:p>
          <a:p>
            <a:pPr>
              <a:buNone/>
            </a:pPr>
            <a:r>
              <a:rPr lang="en-CA" sz="8000" b="1" dirty="0" smtClean="0"/>
              <a:t>				         </a:t>
            </a:r>
            <a:r>
              <a:rPr lang="en-CA" sz="8000" b="1" dirty="0" smtClean="0">
                <a:solidFill>
                  <a:srgbClr val="C00000"/>
                </a:solidFill>
              </a:rPr>
              <a:t>(where)</a:t>
            </a:r>
          </a:p>
          <a:p>
            <a:pPr>
              <a:buNone/>
            </a:pPr>
            <a:endParaRPr lang="en-CA" sz="8000" b="1" dirty="0" smtClean="0">
              <a:solidFill>
                <a:srgbClr val="C00000"/>
              </a:solidFill>
            </a:endParaRPr>
          </a:p>
          <a:p>
            <a:r>
              <a:rPr lang="en-CA" sz="8000" b="1" u="sng" dirty="0" smtClean="0">
                <a:solidFill>
                  <a:schemeClr val="accent3">
                    <a:lumMod val="50000"/>
                  </a:schemeClr>
                </a:solidFill>
              </a:rPr>
              <a:t>Received</a:t>
            </a:r>
            <a:r>
              <a:rPr lang="en-CA" sz="8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CA" sz="8000" b="1" u="sng" dirty="0" smtClean="0">
                <a:solidFill>
                  <a:schemeClr val="accent3">
                    <a:lumMod val="50000"/>
                  </a:schemeClr>
                </a:solidFill>
              </a:rPr>
              <a:t>Most Valuable Team Player Award</a:t>
            </a:r>
          </a:p>
          <a:p>
            <a:pPr>
              <a:buNone/>
            </a:pPr>
            <a:r>
              <a:rPr lang="en-CA" sz="8000" b="1" dirty="0" smtClean="0">
                <a:solidFill>
                  <a:schemeClr val="accent3">
                    <a:lumMod val="50000"/>
                  </a:schemeClr>
                </a:solidFill>
              </a:rPr>
              <a:t>	 (action)		(what)		</a:t>
            </a:r>
          </a:p>
          <a:p>
            <a:pPr>
              <a:buNone/>
            </a:pPr>
            <a:r>
              <a:rPr lang="en-CA" sz="8000" b="1" dirty="0" smtClean="0">
                <a:solidFill>
                  <a:schemeClr val="accent3">
                    <a:lumMod val="50000"/>
                  </a:schemeClr>
                </a:solidFill>
              </a:rPr>
              <a:t>        for </a:t>
            </a:r>
            <a:r>
              <a:rPr lang="en-CA" sz="8000" b="1" u="sng" dirty="0" smtClean="0">
                <a:solidFill>
                  <a:schemeClr val="accent3">
                    <a:lumMod val="50000"/>
                  </a:schemeClr>
                </a:solidFill>
              </a:rPr>
              <a:t>consistently respecting </a:t>
            </a:r>
            <a:r>
              <a:rPr lang="en-CA" sz="8000" b="1" dirty="0" smtClean="0">
                <a:solidFill>
                  <a:schemeClr val="accent3">
                    <a:lumMod val="50000"/>
                  </a:schemeClr>
                </a:solidFill>
              </a:rPr>
              <a:t>other hockey players</a:t>
            </a:r>
          </a:p>
          <a:p>
            <a:pPr>
              <a:buNone/>
            </a:pPr>
            <a:r>
              <a:rPr lang="en-CA" sz="80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(why)</a:t>
            </a:r>
          </a:p>
          <a:p>
            <a:pPr>
              <a:buNone/>
            </a:pPr>
            <a:endParaRPr lang="en-CA" sz="8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CA" sz="8000" b="1" u="sng" dirty="0" smtClean="0">
                <a:solidFill>
                  <a:schemeClr val="accent1">
                    <a:lumMod val="50000"/>
                  </a:schemeClr>
                </a:solidFill>
              </a:rPr>
              <a:t>Committed</a:t>
            </a:r>
            <a:r>
              <a:rPr lang="en-CA" sz="8000" b="1" dirty="0" smtClean="0">
                <a:solidFill>
                  <a:schemeClr val="accent1">
                    <a:lumMod val="50000"/>
                  </a:schemeClr>
                </a:solidFill>
              </a:rPr>
              <a:t> to </a:t>
            </a:r>
            <a:r>
              <a:rPr lang="en-CA" sz="8000" b="1" u="sng" dirty="0" smtClean="0">
                <a:solidFill>
                  <a:schemeClr val="accent1">
                    <a:lumMod val="50000"/>
                  </a:schemeClr>
                </a:solidFill>
              </a:rPr>
              <a:t>working well</a:t>
            </a:r>
            <a:r>
              <a:rPr lang="en-CA" sz="8000" b="1" dirty="0" smtClean="0">
                <a:solidFill>
                  <a:schemeClr val="accent1">
                    <a:lumMod val="50000"/>
                  </a:schemeClr>
                </a:solidFill>
              </a:rPr>
              <a:t> with all club members</a:t>
            </a:r>
          </a:p>
          <a:p>
            <a:pPr>
              <a:buNone/>
            </a:pPr>
            <a:r>
              <a:rPr lang="en-CA" sz="8000" b="1" dirty="0" smtClean="0">
                <a:solidFill>
                  <a:schemeClr val="accent1">
                    <a:lumMod val="50000"/>
                  </a:schemeClr>
                </a:solidFill>
              </a:rPr>
              <a:t>	(action)	      (how)</a:t>
            </a:r>
          </a:p>
          <a:p>
            <a:pPr>
              <a:buNone/>
            </a:pPr>
            <a:r>
              <a:rPr lang="en-CA" sz="8000" b="1" dirty="0" smtClean="0">
                <a:solidFill>
                  <a:schemeClr val="accent1">
                    <a:lumMod val="50000"/>
                  </a:schemeClr>
                </a:solidFill>
              </a:rPr>
              <a:t>      as </a:t>
            </a:r>
            <a:r>
              <a:rPr lang="en-CA" sz="8000" b="1" u="sng" dirty="0" smtClean="0">
                <a:solidFill>
                  <a:schemeClr val="accent1">
                    <a:lumMod val="50000"/>
                  </a:schemeClr>
                </a:solidFill>
              </a:rPr>
              <a:t>Vice president and President of North Ridge 4H Beef Club</a:t>
            </a:r>
          </a:p>
          <a:p>
            <a:pPr>
              <a:buNone/>
            </a:pPr>
            <a:r>
              <a:rPr lang="en-CA" sz="8000" b="1" dirty="0" smtClean="0">
                <a:solidFill>
                  <a:schemeClr val="accent1">
                    <a:lumMod val="50000"/>
                  </a:schemeClr>
                </a:solidFill>
              </a:rPr>
              <a:t>			(where)</a:t>
            </a:r>
            <a:r>
              <a:rPr lang="en-CA" sz="8000" b="1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CA" sz="80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Success!</a:t>
            </a:r>
            <a:endParaRPr lang="en-CA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http://100w.files.wordpress.com/2009/02/resum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285860"/>
            <a:ext cx="692948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rgbClr val="C00000"/>
                </a:solidFill>
              </a:rPr>
              <a:t>What Is a Resume?	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Summary of a your skills, education  experiences, and achievements</a:t>
            </a:r>
          </a:p>
          <a:p>
            <a:pPr>
              <a:buNone/>
            </a:pPr>
            <a:endParaRPr lang="en-CA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Work search tool</a:t>
            </a:r>
          </a:p>
          <a:p>
            <a:pPr>
              <a:buNone/>
            </a:pPr>
            <a:endParaRPr lang="en-CA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A way to advertize yourself</a:t>
            </a:r>
            <a:endParaRPr lang="en-CA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3" descr="http://www.deccanchronicle.com/files/Doctored-resumes-under-th-0103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786058"/>
            <a:ext cx="3238496" cy="185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rgbClr val="C00000"/>
                </a:solidFill>
              </a:rPr>
              <a:t>When to use a Resume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To apply for: 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A Job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Volunteer Work		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Scholarships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School Trips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Leadership Opportunities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Off-campus Programs (in high school)</a:t>
            </a:r>
            <a:endParaRPr lang="en-CA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3" descr="http://www.buzzle.com/img/articleImages/41412-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928802"/>
            <a:ext cx="221457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-6742524"/>
            <a:ext cx="7928196" cy="13942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lang="en-US" b="1" dirty="0"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lang="en-US" b="1" dirty="0"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lang="en-US" b="1" dirty="0"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lang="en-US" b="1" dirty="0"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lang="en-US" b="1" dirty="0"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lang="en-US" b="1" dirty="0"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lang="en-US" b="1" dirty="0"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lang="en-US" b="1" dirty="0"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lang="en-US" b="1" dirty="0"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lang="en-US" b="1" dirty="0"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lang="en-US" b="1" dirty="0"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Madysen</a:t>
            </a: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Central High school</a:t>
            </a: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Phone 555-4444</a:t>
            </a: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  <a:hlinkClick r:id="rId2"/>
              </a:rPr>
              <a:t>ihatework@hatmail.com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Objective: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to get lots of money from a job so I can buy a car next year when I get my license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Education: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I am in grad 10 at Central High (yeah, Central!)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Awards and Certificates: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I got a medle in track last year, learners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Work Experience: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I don’t have a job, I quit the one I had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Volunteer Work: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babysat my auntie’s kids, washed dishes sometimes,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    cleaned my Room when my mom asked me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Community Involvement: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taking dancing last year, fund raising money from magizines,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    played basketball once, playing with my dog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Skills: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 sports, crafts, good friend</a:t>
            </a: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urlz MT" pitchFamily="82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   References:</a:t>
            </a: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   Jack and Jill Smith</a:t>
            </a: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Mom and Dad</a:t>
            </a: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   111 60 St</a:t>
            </a: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   Sarah</a:t>
            </a: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  My friend from dancing</a:t>
            </a:r>
            <a:endParaRPr kumimoji="0" lang="en-C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urlz MT" pitchFamily="82" charset="0"/>
                <a:ea typeface="Times New Roman" pitchFamily="18" charset="0"/>
                <a:cs typeface="Arial" pitchFamily="34" charset="0"/>
              </a:rPr>
              <a:t>  42 55 Ave.</a:t>
            </a:r>
            <a:endParaRPr kumimoji="0" lang="en-CA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Resume Do’s and Don’ts</a:t>
            </a:r>
            <a:endParaRPr lang="en-CA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CA" b="1" dirty="0" smtClean="0">
                <a:solidFill>
                  <a:srgbClr val="C00000"/>
                </a:solidFill>
              </a:rPr>
              <a:t>Not too long or too short</a:t>
            </a:r>
          </a:p>
          <a:p>
            <a:r>
              <a:rPr lang="en-CA" b="1" dirty="0" smtClean="0">
                <a:solidFill>
                  <a:srgbClr val="C00000"/>
                </a:solidFill>
              </a:rPr>
              <a:t>Remember the job or opportunity being applied for</a:t>
            </a:r>
          </a:p>
          <a:p>
            <a:r>
              <a:rPr lang="en-CA" b="1" dirty="0" smtClean="0">
                <a:solidFill>
                  <a:srgbClr val="C00000"/>
                </a:solidFill>
              </a:rPr>
              <a:t>Up-to-date information</a:t>
            </a:r>
          </a:p>
          <a:p>
            <a:r>
              <a:rPr lang="en-CA" b="1" dirty="0" smtClean="0">
                <a:solidFill>
                  <a:srgbClr val="C00000"/>
                </a:solidFill>
              </a:rPr>
              <a:t>White paper, black ink</a:t>
            </a:r>
          </a:p>
          <a:p>
            <a:r>
              <a:rPr lang="en-CA" b="1" dirty="0" smtClean="0">
                <a:solidFill>
                  <a:srgbClr val="C00000"/>
                </a:solidFill>
              </a:rPr>
              <a:t>Plain, easy to read font (Times New Roman or Ariel)</a:t>
            </a:r>
          </a:p>
          <a:p>
            <a:r>
              <a:rPr lang="en-CA" b="1" dirty="0" smtClean="0">
                <a:solidFill>
                  <a:srgbClr val="C00000"/>
                </a:solidFill>
              </a:rPr>
              <a:t>10 – 12  font size (no bigger, no smaller)</a:t>
            </a:r>
          </a:p>
          <a:p>
            <a:r>
              <a:rPr lang="en-CA" b="1" dirty="0" smtClean="0">
                <a:solidFill>
                  <a:srgbClr val="C00000"/>
                </a:solidFill>
              </a:rPr>
              <a:t>No spelling or typing errors (no scratched out words)</a:t>
            </a:r>
          </a:p>
          <a:p>
            <a:r>
              <a:rPr lang="en-CA" b="1" dirty="0" smtClean="0">
                <a:solidFill>
                  <a:srgbClr val="C00000"/>
                </a:solidFill>
              </a:rPr>
              <a:t>No short forms or abbreviations</a:t>
            </a:r>
          </a:p>
          <a:p>
            <a:r>
              <a:rPr lang="en-CA" b="1" dirty="0" smtClean="0">
                <a:solidFill>
                  <a:srgbClr val="C00000"/>
                </a:solidFill>
              </a:rPr>
              <a:t>Not folded, wrinkly or dirty</a:t>
            </a:r>
            <a:endParaRPr lang="en-CA" b="1" dirty="0">
              <a:solidFill>
                <a:srgbClr val="C00000"/>
              </a:solidFill>
            </a:endParaRPr>
          </a:p>
        </p:txBody>
      </p:sp>
      <p:pic>
        <p:nvPicPr>
          <p:cNvPr id="4" name="Picture 3" descr="http://static.squidoo.com/resize/squidoo_images/-1/lens5460182_1246206661Too_Many_Resume_Typ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643446"/>
            <a:ext cx="23812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izismile.com/img/img2/20090820/creative_resumes_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85794"/>
            <a:ext cx="757242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alstin.com/blog/wp-content/uploads/2009/07/resume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814393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solidFill>
                  <a:srgbClr val="C00000"/>
                </a:solidFill>
              </a:rPr>
              <a:t>Choose your job!</a:t>
            </a:r>
            <a:endParaRPr lang="en-CA" sz="4800" b="1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                                </a:t>
            </a:r>
            <a:endParaRPr lang="en-CA" dirty="0"/>
          </a:p>
        </p:txBody>
      </p:sp>
      <p:pic>
        <p:nvPicPr>
          <p:cNvPr id="1026" name="Picture 2" descr="C:\Users\owner\AppData\Local\Microsoft\Windows\Temporary Internet Files\Content.IE5\QXY2AMDI\MC9004456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714488"/>
            <a:ext cx="4286280" cy="43325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01122" cy="1143000"/>
          </a:xfrm>
        </p:spPr>
        <p:txBody>
          <a:bodyPr>
            <a:normAutofit fontScale="90000"/>
          </a:bodyPr>
          <a:lstStyle/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</a:rPr>
              <a:t>What does an employer want to know?</a:t>
            </a:r>
            <a:endParaRPr lang="en-CA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00200"/>
            <a:ext cx="8786874" cy="4525963"/>
          </a:xfrm>
        </p:spPr>
        <p:txBody>
          <a:bodyPr>
            <a:normAutofit fontScale="92500" lnSpcReduction="20000"/>
          </a:bodyPr>
          <a:lstStyle/>
          <a:p>
            <a:r>
              <a:rPr lang="en-CA" b="1" dirty="0" smtClean="0">
                <a:solidFill>
                  <a:srgbClr val="C00000"/>
                </a:solidFill>
              </a:rPr>
              <a:t>What are your personal qualities and employability skills?</a:t>
            </a:r>
          </a:p>
          <a:p>
            <a:pPr>
              <a:buNone/>
            </a:pPr>
            <a:endParaRPr lang="en-CA" b="1" dirty="0" smtClean="0">
              <a:solidFill>
                <a:srgbClr val="C00000"/>
              </a:solidFill>
            </a:endParaRPr>
          </a:p>
          <a:p>
            <a:r>
              <a:rPr lang="en-CA" b="1" dirty="0" smtClean="0">
                <a:solidFill>
                  <a:srgbClr val="C00000"/>
                </a:solidFill>
              </a:rPr>
              <a:t>How did you develop </a:t>
            </a:r>
          </a:p>
          <a:p>
            <a:pPr>
              <a:buNone/>
            </a:pPr>
            <a:r>
              <a:rPr lang="en-CA" b="1" dirty="0" smtClean="0">
                <a:solidFill>
                  <a:srgbClr val="C00000"/>
                </a:solidFill>
              </a:rPr>
              <a:t>    these qualities and skills?</a:t>
            </a:r>
          </a:p>
          <a:p>
            <a:pPr>
              <a:buNone/>
            </a:pPr>
            <a:r>
              <a:rPr lang="en-CA" b="1" dirty="0" smtClean="0">
                <a:solidFill>
                  <a:srgbClr val="C00000"/>
                </a:solidFill>
              </a:rPr>
              <a:t>	(Prove it!)</a:t>
            </a:r>
          </a:p>
          <a:p>
            <a:pPr>
              <a:buNone/>
            </a:pPr>
            <a:endParaRPr lang="en-CA" b="1" dirty="0" smtClean="0">
              <a:solidFill>
                <a:srgbClr val="C00000"/>
              </a:solidFill>
            </a:endParaRPr>
          </a:p>
          <a:p>
            <a:r>
              <a:rPr lang="en-CA" b="1" dirty="0" smtClean="0">
                <a:solidFill>
                  <a:srgbClr val="C00000"/>
                </a:solidFill>
              </a:rPr>
              <a:t>How can you use these </a:t>
            </a:r>
          </a:p>
          <a:p>
            <a:pPr>
              <a:buNone/>
            </a:pPr>
            <a:r>
              <a:rPr lang="en-CA" b="1" dirty="0" smtClean="0">
                <a:solidFill>
                  <a:srgbClr val="C00000"/>
                </a:solidFill>
              </a:rPr>
              <a:t>   qualities and skills in the</a:t>
            </a:r>
          </a:p>
          <a:p>
            <a:pPr>
              <a:buNone/>
            </a:pPr>
            <a:r>
              <a:rPr lang="en-CA" b="1" dirty="0" smtClean="0">
                <a:solidFill>
                  <a:srgbClr val="C00000"/>
                </a:solidFill>
              </a:rPr>
              <a:t>    position I am offering?</a:t>
            </a:r>
            <a:endParaRPr lang="en-CA" b="1" dirty="0">
              <a:solidFill>
                <a:srgbClr val="C00000"/>
              </a:solidFill>
            </a:endParaRPr>
          </a:p>
        </p:txBody>
      </p:sp>
      <p:pic>
        <p:nvPicPr>
          <p:cNvPr id="4" name="Picture 3" descr="http://www.cartoonstock.com/lowres/pha0012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643182"/>
            <a:ext cx="38100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353</Words>
  <Application>Microsoft Office PowerPoint</Application>
  <PresentationFormat>On-screen Show (4:3)</PresentationFormat>
  <Paragraphs>117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GET NOTICED: </vt:lpstr>
      <vt:lpstr>What Is a Resume? </vt:lpstr>
      <vt:lpstr>When to use a Resume</vt:lpstr>
      <vt:lpstr>PowerPoint Presentation</vt:lpstr>
      <vt:lpstr>Resume Do’s and Don’ts</vt:lpstr>
      <vt:lpstr>PowerPoint Presentation</vt:lpstr>
      <vt:lpstr>PowerPoint Presentation</vt:lpstr>
      <vt:lpstr>Choose your job!</vt:lpstr>
      <vt:lpstr>What does an employer want to know?</vt:lpstr>
      <vt:lpstr>OBJECTIVE</vt:lpstr>
      <vt:lpstr>Demonstrated Skills</vt:lpstr>
      <vt:lpstr>Success!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NOTICED</dc:title>
  <dc:creator>owner</dc:creator>
  <cp:lastModifiedBy>owner</cp:lastModifiedBy>
  <cp:revision>52</cp:revision>
  <dcterms:created xsi:type="dcterms:W3CDTF">2010-05-04T20:13:07Z</dcterms:created>
  <dcterms:modified xsi:type="dcterms:W3CDTF">2010-11-22T21:56:29Z</dcterms:modified>
</cp:coreProperties>
</file>